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F401-EFE6-4D9E-9812-79561639A227}" type="datetimeFigureOut">
              <a:rPr lang="fr-FR" smtClean="0"/>
              <a:t>27/07/2015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6047-0D8F-4769-A8A0-69B9E693C4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F401-EFE6-4D9E-9812-79561639A227}" type="datetimeFigureOut">
              <a:rPr lang="fr-FR" smtClean="0"/>
              <a:t>27/07/2015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6047-0D8F-4769-A8A0-69B9E693C4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F401-EFE6-4D9E-9812-79561639A227}" type="datetimeFigureOut">
              <a:rPr lang="fr-FR" smtClean="0"/>
              <a:t>27/07/2015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6047-0D8F-4769-A8A0-69B9E693C4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F401-EFE6-4D9E-9812-79561639A227}" type="datetimeFigureOut">
              <a:rPr lang="fr-FR" smtClean="0"/>
              <a:t>27/07/2015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6047-0D8F-4769-A8A0-69B9E693C4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F401-EFE6-4D9E-9812-79561639A227}" type="datetimeFigureOut">
              <a:rPr lang="fr-FR" smtClean="0"/>
              <a:t>27/07/2015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6047-0D8F-4769-A8A0-69B9E693C4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F401-EFE6-4D9E-9812-79561639A227}" type="datetimeFigureOut">
              <a:rPr lang="fr-FR" smtClean="0"/>
              <a:t>27/07/2015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6047-0D8F-4769-A8A0-69B9E693C4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F401-EFE6-4D9E-9812-79561639A227}" type="datetimeFigureOut">
              <a:rPr lang="fr-FR" smtClean="0"/>
              <a:t>27/07/2015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6047-0D8F-4769-A8A0-69B9E693C4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F401-EFE6-4D9E-9812-79561639A227}" type="datetimeFigureOut">
              <a:rPr lang="fr-FR" smtClean="0"/>
              <a:t>27/07/2015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6047-0D8F-4769-A8A0-69B9E693C4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F401-EFE6-4D9E-9812-79561639A227}" type="datetimeFigureOut">
              <a:rPr lang="fr-FR" smtClean="0"/>
              <a:t>27/07/2015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6047-0D8F-4769-A8A0-69B9E693C4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F401-EFE6-4D9E-9812-79561639A227}" type="datetimeFigureOut">
              <a:rPr lang="fr-FR" smtClean="0"/>
              <a:t>27/07/2015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6047-0D8F-4769-A8A0-69B9E693C4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F401-EFE6-4D9E-9812-79561639A227}" type="datetimeFigureOut">
              <a:rPr lang="fr-FR" smtClean="0"/>
              <a:t>27/07/2015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56047-0D8F-4769-A8A0-69B9E693C45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7F401-EFE6-4D9E-9812-79561639A227}" type="datetimeFigureOut">
              <a:rPr lang="fr-FR" smtClean="0"/>
              <a:t>27/07/2015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56047-0D8F-4769-A8A0-69B9E693C45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H:\histoirediable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histoirediable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143000"/>
            <a:ext cx="82296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366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Affichage à l'écran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Le Diable</dc:creator>
  <cp:lastModifiedBy>Le Diable</cp:lastModifiedBy>
  <cp:revision>1</cp:revision>
  <dcterms:created xsi:type="dcterms:W3CDTF">2015-07-27T12:26:54Z</dcterms:created>
  <dcterms:modified xsi:type="dcterms:W3CDTF">2015-07-27T12:28:03Z</dcterms:modified>
</cp:coreProperties>
</file>